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508" r:id="rId23"/>
    <p:sldId id="384" r:id="rId24"/>
    <p:sldId id="569" r:id="rId25"/>
    <p:sldId id="573" r:id="rId26"/>
    <p:sldId id="373" r:id="rId27"/>
    <p:sldId id="374" r:id="rId28"/>
    <p:sldId id="375" r:id="rId29"/>
    <p:sldId id="395" r:id="rId30"/>
    <p:sldId id="396" r:id="rId31"/>
    <p:sldId id="418" r:id="rId32"/>
    <p:sldId id="397" r:id="rId33"/>
    <p:sldId id="398" r:id="rId34"/>
    <p:sldId id="399" r:id="rId35"/>
    <p:sldId id="419" r:id="rId36"/>
    <p:sldId id="400" r:id="rId37"/>
    <p:sldId id="559" r:id="rId38"/>
    <p:sldId id="558" r:id="rId39"/>
    <p:sldId id="561" r:id="rId40"/>
    <p:sldId id="560" r:id="rId41"/>
    <p:sldId id="568" r:id="rId42"/>
    <p:sldId id="562" r:id="rId43"/>
    <p:sldId id="567" r:id="rId44"/>
    <p:sldId id="417" r:id="rId45"/>
    <p:sldId id="263" r:id="rId46"/>
    <p:sldId id="572" r:id="rId47"/>
    <p:sldId id="260" r:id="rId48"/>
    <p:sldId id="450" r:id="rId49"/>
    <p:sldId id="449" r:id="rId50"/>
    <p:sldId id="270" r:id="rId51"/>
    <p:sldId id="271" r:id="rId52"/>
    <p:sldId id="272" r:id="rId53"/>
    <p:sldId id="273" r:id="rId54"/>
    <p:sldId id="385" r:id="rId55"/>
    <p:sldId id="279" r:id="rId56"/>
    <p:sldId id="280" r:id="rId57"/>
    <p:sldId id="281" r:id="rId58"/>
    <p:sldId id="282" r:id="rId59"/>
    <p:sldId id="386" r:id="rId60"/>
    <p:sldId id="387" r:id="rId61"/>
    <p:sldId id="388" r:id="rId62"/>
    <p:sldId id="389" r:id="rId63"/>
    <p:sldId id="390" r:id="rId64"/>
    <p:sldId id="391" r:id="rId65"/>
    <p:sldId id="392" r:id="rId66"/>
    <p:sldId id="393" r:id="rId67"/>
    <p:sldId id="402" r:id="rId68"/>
    <p:sldId id="410" r:id="rId69"/>
    <p:sldId id="411" r:id="rId70"/>
    <p:sldId id="406" r:id="rId71"/>
    <p:sldId id="403" r:id="rId72"/>
    <p:sldId id="414" r:id="rId73"/>
    <p:sldId id="415" r:id="rId74"/>
    <p:sldId id="416" r:id="rId75"/>
    <p:sldId id="512" r:id="rId76"/>
    <p:sldId id="513" r:id="rId77"/>
    <p:sldId id="409" r:id="rId78"/>
    <p:sldId id="405" r:id="rId79"/>
    <p:sldId id="407" r:id="rId80"/>
    <p:sldId id="404" r:id="rId81"/>
    <p:sldId id="514" r:id="rId82"/>
    <p:sldId id="515" r:id="rId83"/>
    <p:sldId id="570" r:id="rId84"/>
    <p:sldId id="571" r:id="rId85"/>
    <p:sldId id="435" r:id="rId86"/>
    <p:sldId id="516" r:id="rId87"/>
    <p:sldId id="437" r:id="rId88"/>
    <p:sldId id="527" r:id="rId89"/>
    <p:sldId id="528" r:id="rId90"/>
    <p:sldId id="529" r:id="rId91"/>
    <p:sldId id="530" r:id="rId92"/>
    <p:sldId id="518" r:id="rId93"/>
    <p:sldId id="519" r:id="rId94"/>
    <p:sldId id="520" r:id="rId95"/>
    <p:sldId id="521" r:id="rId96"/>
    <p:sldId id="439" r:id="rId97"/>
    <p:sldId id="522" r:id="rId98"/>
    <p:sldId id="523" r:id="rId99"/>
    <p:sldId id="525" r:id="rId100"/>
    <p:sldId id="440" r:id="rId101"/>
    <p:sldId id="442" r:id="rId102"/>
    <p:sldId id="443" r:id="rId103"/>
    <p:sldId id="541" r:id="rId104"/>
    <p:sldId id="544" r:id="rId105"/>
    <p:sldId id="543" r:id="rId106"/>
    <p:sldId id="546" r:id="rId107"/>
    <p:sldId id="547" r:id="rId108"/>
    <p:sldId id="542" r:id="rId109"/>
    <p:sldId id="438" r:id="rId110"/>
    <p:sldId id="531" r:id="rId111"/>
    <p:sldId id="532" r:id="rId112"/>
    <p:sldId id="533" r:id="rId113"/>
    <p:sldId id="534" r:id="rId114"/>
    <p:sldId id="535" r:id="rId115"/>
    <p:sldId id="536" r:id="rId116"/>
    <p:sldId id="537" r:id="rId117"/>
    <p:sldId id="436" r:id="rId118"/>
    <p:sldId id="551" r:id="rId119"/>
    <p:sldId id="549" r:id="rId120"/>
    <p:sldId id="538" r:id="rId121"/>
    <p:sldId id="539" r:id="rId122"/>
    <p:sldId id="540" r:id="rId123"/>
    <p:sldId id="575" r:id="rId124"/>
    <p:sldId id="574" r:id="rId125"/>
    <p:sldId id="576" r:id="rId126"/>
    <p:sldId id="577" r:id="rId127"/>
    <p:sldId id="578" r:id="rId128"/>
    <p:sldId id="579" r:id="rId129"/>
    <p:sldId id="550" r:id="rId130"/>
    <p:sldId id="548" r:id="rId131"/>
    <p:sldId id="526" r:id="rId132"/>
    <p:sldId id="460" r:id="rId133"/>
    <p:sldId id="552" r:id="rId134"/>
    <p:sldId id="462" r:id="rId135"/>
    <p:sldId id="463" r:id="rId136"/>
    <p:sldId id="467" r:id="rId137"/>
    <p:sldId id="469" r:id="rId138"/>
    <p:sldId id="476" r:id="rId139"/>
    <p:sldId id="475" r:id="rId140"/>
    <p:sldId id="478" r:id="rId141"/>
    <p:sldId id="477" r:id="rId142"/>
    <p:sldId id="479" r:id="rId143"/>
    <p:sldId id="480" r:id="rId144"/>
    <p:sldId id="466" r:id="rId145"/>
    <p:sldId id="464" r:id="rId146"/>
    <p:sldId id="471" r:id="rId147"/>
    <p:sldId id="470" r:id="rId148"/>
    <p:sldId id="473" r:id="rId149"/>
    <p:sldId id="474" r:id="rId150"/>
    <p:sldId id="483" r:id="rId151"/>
    <p:sldId id="481" r:id="rId152"/>
    <p:sldId id="472" r:id="rId153"/>
    <p:sldId id="484" r:id="rId154"/>
    <p:sldId id="486" r:id="rId155"/>
    <p:sldId id="493" r:id="rId156"/>
    <p:sldId id="487" r:id="rId157"/>
    <p:sldId id="490" r:id="rId158"/>
    <p:sldId id="489" r:id="rId159"/>
    <p:sldId id="500" r:id="rId160"/>
    <p:sldId id="491" r:id="rId161"/>
    <p:sldId id="488" r:id="rId162"/>
    <p:sldId id="482" r:id="rId163"/>
    <p:sldId id="497" r:id="rId164"/>
    <p:sldId id="498" r:id="rId165"/>
    <p:sldId id="501" r:id="rId166"/>
    <p:sldId id="496" r:id="rId167"/>
    <p:sldId id="505" r:id="rId168"/>
    <p:sldId id="503" r:id="rId169"/>
    <p:sldId id="502" r:id="rId170"/>
    <p:sldId id="509" r:id="rId171"/>
    <p:sldId id="510" r:id="rId172"/>
    <p:sldId id="506" r:id="rId173"/>
    <p:sldId id="511" r:id="rId174"/>
    <p:sldId id="485" r:id="rId175"/>
    <p:sldId id="284" r:id="rId176"/>
    <p:sldId id="285" r:id="rId177"/>
    <p:sldId id="286" r:id="rId178"/>
    <p:sldId id="355" r:id="rId179"/>
    <p:sldId id="291" r:id="rId180"/>
    <p:sldId id="288" r:id="rId181"/>
    <p:sldId id="292" r:id="rId182"/>
    <p:sldId id="293" r:id="rId183"/>
    <p:sldId id="294" r:id="rId184"/>
    <p:sldId id="297" r:id="rId185"/>
    <p:sldId id="298" r:id="rId186"/>
    <p:sldId id="299" r:id="rId187"/>
    <p:sldId id="300" r:id="rId188"/>
    <p:sldId id="301" r:id="rId189"/>
    <p:sldId id="302" r:id="rId190"/>
    <p:sldId id="303" r:id="rId191"/>
    <p:sldId id="304" r:id="rId192"/>
    <p:sldId id="553" r:id="rId193"/>
    <p:sldId id="554" r:id="rId194"/>
    <p:sldId id="305" r:id="rId195"/>
    <p:sldId id="306" r:id="rId196"/>
    <p:sldId id="555" r:id="rId197"/>
    <p:sldId id="557" r:id="rId198"/>
    <p:sldId id="556" r:id="rId199"/>
    <p:sldId id="307" r:id="rId200"/>
    <p:sldId id="308" r:id="rId201"/>
    <p:sldId id="309" r:id="rId202"/>
    <p:sldId id="310" r:id="rId203"/>
    <p:sldId id="315" r:id="rId204"/>
    <p:sldId id="316" r:id="rId205"/>
    <p:sldId id="317" r:id="rId206"/>
    <p:sldId id="311" r:id="rId207"/>
    <p:sldId id="312" r:id="rId208"/>
    <p:sldId id="313" r:id="rId209"/>
    <p:sldId id="314" r:id="rId210"/>
    <p:sldId id="318" r:id="rId211"/>
    <p:sldId id="319" r:id="rId212"/>
    <p:sldId id="320" r:id="rId213"/>
    <p:sldId id="321" r:id="rId214"/>
    <p:sldId id="322" r:id="rId215"/>
    <p:sldId id="323" r:id="rId216"/>
    <p:sldId id="324" r:id="rId217"/>
    <p:sldId id="326" r:id="rId218"/>
    <p:sldId id="327" r:id="rId219"/>
    <p:sldId id="328" r:id="rId220"/>
    <p:sldId id="329" r:id="rId221"/>
    <p:sldId id="330" r:id="rId222"/>
    <p:sldId id="331" r:id="rId223"/>
    <p:sldId id="332" r:id="rId224"/>
    <p:sldId id="333" r:id="rId225"/>
    <p:sldId id="334" r:id="rId226"/>
    <p:sldId id="335" r:id="rId227"/>
    <p:sldId id="336" r:id="rId228"/>
    <p:sldId id="337" r:id="rId229"/>
    <p:sldId id="338" r:id="rId230"/>
    <p:sldId id="339" r:id="rId231"/>
    <p:sldId id="340" r:id="rId232"/>
    <p:sldId id="341" r:id="rId233"/>
    <p:sldId id="342" r:id="rId234"/>
    <p:sldId id="343" r:id="rId235"/>
    <p:sldId id="344" r:id="rId236"/>
    <p:sldId id="345" r:id="rId237"/>
    <p:sldId id="346" r:id="rId238"/>
    <p:sldId id="347" r:id="rId239"/>
    <p:sldId id="348" r:id="rId240"/>
    <p:sldId id="349" r:id="rId241"/>
    <p:sldId id="350" r:id="rId242"/>
    <p:sldId id="351" r:id="rId243"/>
    <p:sldId id="352" r:id="rId244"/>
    <p:sldId id="353" r:id="rId245"/>
    <p:sldId id="354" r:id="rId246"/>
    <p:sldId id="356" r:id="rId247"/>
    <p:sldId id="357" r:id="rId248"/>
    <p:sldId id="358" r:id="rId249"/>
    <p:sldId id="359" r:id="rId250"/>
    <p:sldId id="360" r:id="rId251"/>
    <p:sldId id="580" r:id="rId252"/>
    <p:sldId id="581" r:id="rId253"/>
    <p:sldId id="582" r:id="rId254"/>
    <p:sldId id="361" r:id="rId255"/>
    <p:sldId id="362" r:id="rId256"/>
    <p:sldId id="363" r:id="rId257"/>
    <p:sldId id="364" r:id="rId258"/>
    <p:sldId id="432" r:id="rId259"/>
    <p:sldId id="433" r:id="rId260"/>
    <p:sldId id="434" r:id="rId261"/>
    <p:sldId id="423" r:id="rId262"/>
    <p:sldId id="563" r:id="rId263"/>
    <p:sldId id="592" r:id="rId264"/>
    <p:sldId id="564" r:id="rId265"/>
    <p:sldId id="565" r:id="rId266"/>
    <p:sldId id="586" r:id="rId267"/>
    <p:sldId id="587" r:id="rId268"/>
    <p:sldId id="588" r:id="rId269"/>
    <p:sldId id="589" r:id="rId270"/>
    <p:sldId id="590" r:id="rId271"/>
    <p:sldId id="591" r:id="rId272"/>
    <p:sldId id="593" r:id="rId273"/>
    <p:sldId id="594" r:id="rId274"/>
    <p:sldId id="595" r:id="rId275"/>
    <p:sldId id="596" r:id="rId276"/>
    <p:sldId id="597" r:id="rId277"/>
    <p:sldId id="598" r:id="rId278"/>
    <p:sldId id="599" r:id="rId279"/>
    <p:sldId id="600" r:id="rId280"/>
    <p:sldId id="583" r:id="rId281"/>
    <p:sldId id="584" r:id="rId282"/>
    <p:sldId id="585" r:id="rId283"/>
    <p:sldId id="566" r:id="rId284"/>
    <p:sldId id="268" r:id="rId285"/>
    <p:sldId id="365" r:id="rId286"/>
    <p:sldId id="366" r:id="rId287"/>
    <p:sldId id="507" r:id="rId288"/>
    <p:sldId id="296" r:id="rId289"/>
    <p:sldId id="290" r:id="rId29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9"/>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558"/>
            <p14:sldId id="561"/>
            <p14:sldId id="560"/>
            <p14:sldId id="568"/>
            <p14:sldId id="562"/>
            <p14:sldId id="567"/>
            <p14:sldId id="417"/>
            <p14:sldId id="263"/>
            <p14:sldId id="572"/>
            <p14:sldId id="260"/>
            <p14:sldId id="450"/>
            <p14:sldId id="449"/>
            <p14:sldId id="270"/>
            <p14:sldId id="271"/>
            <p14:sldId id="272"/>
            <p14:sldId id="273"/>
            <p14:sldId id="385"/>
            <p14:sldId id="279"/>
            <p14:sldId id="280"/>
            <p14:sldId id="281"/>
            <p14:sldId id="282"/>
            <p14:sldId id="386"/>
            <p14:sldId id="387"/>
            <p14:sldId id="388"/>
            <p14:sldId id="389"/>
            <p14:sldId id="390"/>
            <p14:sldId id="391"/>
            <p14:sldId id="392"/>
            <p14:sldId id="393"/>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548"/>
            <p14:sldId id="526"/>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581"/>
            <p14:sldId id="582"/>
            <p14:sldId id="361"/>
            <p14:sldId id="362"/>
            <p14:sldId id="363"/>
            <p14:sldId id="364"/>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85D3"/>
    <a:srgbClr val="009400"/>
    <a:srgbClr val="0C0C0C"/>
    <a:srgbClr val="4472C4"/>
    <a:srgbClr val="FFC000"/>
    <a:srgbClr val="B9B9B9"/>
    <a:srgbClr val="89D466"/>
    <a:srgbClr val="F7C041"/>
    <a:srgbClr val="55B7EE"/>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0" autoAdjust="0"/>
    <p:restoredTop sz="94660"/>
  </p:normalViewPr>
  <p:slideViewPr>
    <p:cSldViewPr snapToGrid="0">
      <p:cViewPr varScale="1">
        <p:scale>
          <a:sx n="118" d="100"/>
          <a:sy n="118" d="100"/>
        </p:scale>
        <p:origin x="9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commentAuthors" Target="commentAuthor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2021-03-22</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2021-03-22</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2021-03-22</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2021-03-22</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2021-03-22</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2021-03-22</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2021-03-22</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2021-03-22</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2021-03-22</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2021-03-22</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2021-03-22</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2021-03-22</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84.xml"/></Relationships>
</file>

<file path=ppt/slides/_rels/slide100.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slide" Target="slide85.xml"/><Relationship Id="rId5" Type="http://schemas.openxmlformats.org/officeDocument/2006/relationships/slide" Target="slide284.xml"/><Relationship Id="rId4" Type="http://schemas.openxmlformats.org/officeDocument/2006/relationships/image" Target="../media/image124.png"/></Relationships>
</file>

<file path=ppt/slides/_rels/slide10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103.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84.xml"/><Relationship Id="rId2" Type="http://schemas.openxmlformats.org/officeDocument/2006/relationships/slide" Target="slide22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104.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10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8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8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8.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8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slide" Target="slide284.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84.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image" Target="../media/image103.png"/><Relationship Id="rId7" Type="http://schemas.openxmlformats.org/officeDocument/2006/relationships/hyperlink" Target="../Content/ItCS/calendar.php-70.html" TargetMode="Externa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01.jpeg"/><Relationship Id="rId4" Type="http://schemas.openxmlformats.org/officeDocument/2006/relationships/image" Target="../media/image104.png"/></Relationships>
</file>

<file path=ppt/slides/_rels/slide11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11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 Target="slide85.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113.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slide" Target="slide85.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32.jpeg"/><Relationship Id="rId4" Type="http://schemas.openxmlformats.org/officeDocument/2006/relationships/image" Target="../media/image131.jpeg"/></Relationships>
</file>

<file path=ppt/slides/_rels/slide115.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slide" Target="slide85.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36.png"/><Relationship Id="rId4" Type="http://schemas.openxmlformats.org/officeDocument/2006/relationships/image" Target="../media/image135.png"/></Relationships>
</file>

<file path=ppt/slides/_rels/slide1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jpeg"/><Relationship Id="rId1" Type="http://schemas.openxmlformats.org/officeDocument/2006/relationships/slideLayout" Target="../slideLayouts/slideLayout2.xml"/><Relationship Id="rId5" Type="http://schemas.openxmlformats.org/officeDocument/2006/relationships/slide" Target="slide85.xml"/><Relationship Id="rId4" Type="http://schemas.openxmlformats.org/officeDocument/2006/relationships/slide" Target="slide284.xml"/></Relationships>
</file>

<file path=ppt/slides/_rels/slide11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19.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118.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84.xml"/><Relationship Id="rId1" Type="http://schemas.openxmlformats.org/officeDocument/2006/relationships/slideLayout" Target="../slideLayouts/slideLayout2.xml"/><Relationship Id="rId5" Type="http://schemas.openxmlformats.org/officeDocument/2006/relationships/image" Target="../media/image139.jpeg"/><Relationship Id="rId4"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01.jpeg"/><Relationship Id="rId4" Type="http://schemas.openxmlformats.org/officeDocument/2006/relationships/image" Target="../media/image104.png"/></Relationships>
</file>

<file path=ppt/slides/_rels/slide12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2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84.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2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01.jpeg"/><Relationship Id="rId4" Type="http://schemas.openxmlformats.org/officeDocument/2006/relationships/image" Target="../media/image104.png"/></Relationships>
</file>

<file path=ppt/slides/_rels/slide126.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84.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8.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4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01.jpeg"/><Relationship Id="rId4" Type="http://schemas.openxmlformats.org/officeDocument/2006/relationships/image" Target="../media/image104.png"/></Relationships>
</file>

<file path=ppt/slides/_rels/slide131.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284.xml"/><Relationship Id="rId7" Type="http://schemas.openxmlformats.org/officeDocument/2006/relationships/image" Target="../media/image144.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43.jpeg"/><Relationship Id="rId5" Type="http://schemas.openxmlformats.org/officeDocument/2006/relationships/image" Target="../media/image26.jpeg"/><Relationship Id="rId4" Type="http://schemas.openxmlformats.org/officeDocument/2006/relationships/image" Target="../media/image142.jpeg"/></Relationships>
</file>

<file path=ppt/slides/_rels/slide134.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47.png"/><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101.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3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50.png"/><Relationship Id="rId4" Type="http://schemas.openxmlformats.org/officeDocument/2006/relationships/image" Target="../media/image149.png"/></Relationships>
</file>

<file path=ppt/slides/_rels/slide138.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152.png"/></Relationships>
</file>

<file path=ppt/slides/_rels/slide14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142.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101.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155.png"/></Relationships>
</file>

<file path=ppt/slides/_rels/slide1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145.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101.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6.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101.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59.png"/><Relationship Id="rId4" Type="http://schemas.openxmlformats.org/officeDocument/2006/relationships/image" Target="../media/image158.png"/></Relationships>
</file>

<file path=ppt/slides/_rels/slide1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62.png"/><Relationship Id="rId4" Type="http://schemas.openxmlformats.org/officeDocument/2006/relationships/image" Target="../media/image161.png"/></Relationships>
</file>

<file path=ppt/slides/_rels/slide149.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15.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66.jpeg"/><Relationship Id="rId4" Type="http://schemas.openxmlformats.org/officeDocument/2006/relationships/image" Target="../media/image165.png"/></Relationships>
</file>

<file path=ppt/slides/_rels/slide151.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69.png"/><Relationship Id="rId4" Type="http://schemas.openxmlformats.org/officeDocument/2006/relationships/image" Target="../media/image168.png"/></Relationships>
</file>

<file path=ppt/slides/_rels/slide15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5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slide" Target="slide45.xml"/><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image" Target="../media/image171.jpeg"/><Relationship Id="rId16"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slide" Target="slide284.xml"/><Relationship Id="rId9" Type="http://schemas.openxmlformats.org/officeDocument/2006/relationships/image" Target="../media/image176.png"/><Relationship Id="rId14" Type="http://schemas.openxmlformats.org/officeDocument/2006/relationships/image" Target="../media/image181.png"/></Relationships>
</file>

<file path=ppt/slides/_rels/slide156.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57.xml.rels><?xml version="1.0" encoding="UTF-8" standalone="yes"?>
<Relationships xmlns="http://schemas.openxmlformats.org/package/2006/relationships"><Relationship Id="rId3" Type="http://schemas.openxmlformats.org/officeDocument/2006/relationships/slide" Target="slide284.xml"/><Relationship Id="rId7" Type="http://schemas.openxmlformats.org/officeDocument/2006/relationships/image" Target="../media/image171.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89.jpeg"/><Relationship Id="rId5" Type="http://schemas.openxmlformats.org/officeDocument/2006/relationships/image" Target="../media/image188.png"/><Relationship Id="rId4" Type="http://schemas.openxmlformats.org/officeDocument/2006/relationships/image" Target="../media/image187.png"/></Relationships>
</file>

<file path=ppt/slides/_rels/slide158.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slide" Target="slide284.xml"/><Relationship Id="rId7" Type="http://schemas.openxmlformats.org/officeDocument/2006/relationships/image" Target="../media/image19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59.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6.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6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64.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65.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66.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67.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68.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17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7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7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7.jpeg"/><Relationship Id="rId4" Type="http://schemas.openxmlformats.org/officeDocument/2006/relationships/image" Target="../media/image206.png"/></Relationships>
</file>

<file path=ppt/slides/_rels/slide174.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09.jpeg"/><Relationship Id="rId5" Type="http://schemas.openxmlformats.org/officeDocument/2006/relationships/slide" Target="slide67.xml"/><Relationship Id="rId4" Type="http://schemas.openxmlformats.org/officeDocument/2006/relationships/image" Target="../media/image208.png"/></Relationships>
</file>

<file path=ppt/slides/_rels/slide175.xml.rels><?xml version="1.0" encoding="UTF-8" standalone="yes"?>
<Relationships xmlns="http://schemas.openxmlformats.org/package/2006/relationships"><Relationship Id="rId3" Type="http://schemas.openxmlformats.org/officeDocument/2006/relationships/slide" Target="slide262.xml"/><Relationship Id="rId2" Type="http://schemas.openxmlformats.org/officeDocument/2006/relationships/slide" Target="slide176.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slide" Target="slide2.xml"/></Relationships>
</file>

<file path=ppt/slides/_rels/slide176.xml.rels><?xml version="1.0" encoding="UTF-8" standalone="yes"?>
<Relationships xmlns="http://schemas.openxmlformats.org/package/2006/relationships"><Relationship Id="rId3" Type="http://schemas.openxmlformats.org/officeDocument/2006/relationships/slide" Target="slide177.xml"/><Relationship Id="rId2" Type="http://schemas.openxmlformats.org/officeDocument/2006/relationships/slide" Target="slide175.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slide" Target="slide254.xml"/><Relationship Id="rId4" Type="http://schemas.openxmlformats.org/officeDocument/2006/relationships/slide" Target="slide246.xml"/></Relationships>
</file>

<file path=ppt/slides/_rels/slide177.xml.rels><?xml version="1.0" encoding="UTF-8" standalone="yes"?>
<Relationships xmlns="http://schemas.openxmlformats.org/package/2006/relationships"><Relationship Id="rId8" Type="http://schemas.openxmlformats.org/officeDocument/2006/relationships/slide" Target="slide190.xml"/><Relationship Id="rId13" Type="http://schemas.openxmlformats.org/officeDocument/2006/relationships/slide" Target="slide219.xml"/><Relationship Id="rId18" Type="http://schemas.openxmlformats.org/officeDocument/2006/relationships/slide" Target="slide284.xml"/><Relationship Id="rId3" Type="http://schemas.openxmlformats.org/officeDocument/2006/relationships/slide" Target="slide179.xml"/><Relationship Id="rId7" Type="http://schemas.openxmlformats.org/officeDocument/2006/relationships/slide" Target="slide188.xml"/><Relationship Id="rId12" Type="http://schemas.openxmlformats.org/officeDocument/2006/relationships/slide" Target="slide213.xml"/><Relationship Id="rId17" Type="http://schemas.openxmlformats.org/officeDocument/2006/relationships/slide" Target="slide176.xml"/><Relationship Id="rId2" Type="http://schemas.openxmlformats.org/officeDocument/2006/relationships/slide" Target="slide178.xml"/><Relationship Id="rId16" Type="http://schemas.openxmlformats.org/officeDocument/2006/relationships/slide" Target="slide242.xml"/><Relationship Id="rId1" Type="http://schemas.openxmlformats.org/officeDocument/2006/relationships/slideLayout" Target="../slideLayouts/slideLayout2.xml"/><Relationship Id="rId6" Type="http://schemas.openxmlformats.org/officeDocument/2006/relationships/slide" Target="slide186.xml"/><Relationship Id="rId11" Type="http://schemas.openxmlformats.org/officeDocument/2006/relationships/slide" Target="slide206.xml"/><Relationship Id="rId5" Type="http://schemas.openxmlformats.org/officeDocument/2006/relationships/slide" Target="slide183.xml"/><Relationship Id="rId15" Type="http://schemas.openxmlformats.org/officeDocument/2006/relationships/slide" Target="slide236.xml"/><Relationship Id="rId10" Type="http://schemas.openxmlformats.org/officeDocument/2006/relationships/slide" Target="slide199.xml"/><Relationship Id="rId4" Type="http://schemas.openxmlformats.org/officeDocument/2006/relationships/slide" Target="slide181.xml"/><Relationship Id="rId9" Type="http://schemas.openxmlformats.org/officeDocument/2006/relationships/slide" Target="slide194.xml"/><Relationship Id="rId14" Type="http://schemas.openxmlformats.org/officeDocument/2006/relationships/slide" Target="slide229.xml"/></Relationships>
</file>

<file path=ppt/slides/_rels/slide17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17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213.png"/><Relationship Id="rId4" Type="http://schemas.openxmlformats.org/officeDocument/2006/relationships/image" Target="../media/image212.png"/></Relationships>
</file>

<file path=ppt/slides/_rels/slide181.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183.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4.xml.rels><?xml version="1.0" encoding="UTF-8" standalone="yes"?>
<Relationships xmlns="http://schemas.openxmlformats.org/package/2006/relationships"><Relationship Id="rId3" Type="http://schemas.openxmlformats.org/officeDocument/2006/relationships/image" Target="../media/image215.pn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8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221.png"/><Relationship Id="rId4" Type="http://schemas.openxmlformats.org/officeDocument/2006/relationships/image" Target="../media/image220.png"/></Relationships>
</file>

<file path=ppt/slides/_rels/slide18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7.xml.rels><?xml version="1.0" encoding="UTF-8" standalone="yes"?>
<Relationships xmlns="http://schemas.openxmlformats.org/package/2006/relationships"><Relationship Id="rId3" Type="http://schemas.openxmlformats.org/officeDocument/2006/relationships/image" Target="../media/image222.pn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88.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8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228.png"/><Relationship Id="rId4" Type="http://schemas.openxmlformats.org/officeDocument/2006/relationships/image" Target="../media/image227.png"/></Relationships>
</file>

<file path=ppt/slides/_rels/slide19.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9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19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31.png"/></Relationships>
</file>

<file path=ppt/slides/_rels/slide19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9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95.xml.rels><?xml version="1.0" encoding="UTF-8" standalone="yes"?>
<Relationships xmlns="http://schemas.openxmlformats.org/package/2006/relationships"><Relationship Id="rId3" Type="http://schemas.openxmlformats.org/officeDocument/2006/relationships/slide" Target="slide284.xml"/><Relationship Id="rId7" Type="http://schemas.openxmlformats.org/officeDocument/2006/relationships/image" Target="../media/image237.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36.bmp"/><Relationship Id="rId5" Type="http://schemas.openxmlformats.org/officeDocument/2006/relationships/image" Target="../media/image235.bmp"/><Relationship Id="rId4" Type="http://schemas.openxmlformats.org/officeDocument/2006/relationships/image" Target="../media/image234.bmp"/></Relationships>
</file>

<file path=ppt/slides/_rels/slide196.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197.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0.png"/></Relationships>
</file>

<file path=ppt/slides/_rels/slide198.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9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slide" Target="slide12.xml"/><Relationship Id="rId7" Type="http://schemas.openxmlformats.org/officeDocument/2006/relationships/slide" Target="slide17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201.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202.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251.png"/><Relationship Id="rId7" Type="http://schemas.openxmlformats.org/officeDocument/2006/relationships/image" Target="../media/image254.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53.png"/><Relationship Id="rId4" Type="http://schemas.openxmlformats.org/officeDocument/2006/relationships/image" Target="../media/image252.gif"/></Relationships>
</file>

<file path=ppt/slides/_rels/slide203.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84.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4.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256.png"/><Relationship Id="rId7" Type="http://schemas.openxmlformats.org/officeDocument/2006/relationships/image" Target="../media/image260.gif"/><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58.gif"/><Relationship Id="rId4" Type="http://schemas.openxmlformats.org/officeDocument/2006/relationships/image" Target="../media/image257.png"/></Relationships>
</file>

<file path=ppt/slides/_rels/slide20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20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07.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08.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266.bmp"/><Relationship Id="rId7" Type="http://schemas.openxmlformats.org/officeDocument/2006/relationships/image" Target="../media/image270.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bmp"/></Relationships>
</file>

<file path=ppt/slides/_rels/slide20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272.png"/></Relationships>
</file>

<file path=ppt/slides/_rels/slide2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84.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1.xml.rels><?xml version="1.0" encoding="UTF-8" standalone="yes"?>
<Relationships xmlns="http://schemas.openxmlformats.org/package/2006/relationships"><Relationship Id="rId8" Type="http://schemas.openxmlformats.org/officeDocument/2006/relationships/image" Target="../media/image278.bmp"/><Relationship Id="rId3" Type="http://schemas.openxmlformats.org/officeDocument/2006/relationships/image" Target="../media/image273.bmp"/><Relationship Id="rId7" Type="http://schemas.openxmlformats.org/officeDocument/2006/relationships/image" Target="../media/image277.gif"/><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gif"/><Relationship Id="rId4" Type="http://schemas.openxmlformats.org/officeDocument/2006/relationships/image" Target="../media/image274.bmp"/><Relationship Id="rId9" Type="http://schemas.openxmlformats.org/officeDocument/2006/relationships/slide" Target="slide284.xml"/></Relationships>
</file>

<file path=ppt/slides/_rels/slide212.xml.rels><?xml version="1.0" encoding="UTF-8" standalone="yes"?>
<Relationships xmlns="http://schemas.openxmlformats.org/package/2006/relationships"><Relationship Id="rId3" Type="http://schemas.openxmlformats.org/officeDocument/2006/relationships/image" Target="../media/image279.gif"/><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213.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4.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215.xml.rels><?xml version="1.0" encoding="UTF-8" standalone="yes"?>
<Relationships xmlns="http://schemas.openxmlformats.org/package/2006/relationships"><Relationship Id="rId3" Type="http://schemas.openxmlformats.org/officeDocument/2006/relationships/image" Target="../media/image285.bmp"/><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288.bmp"/><Relationship Id="rId5" Type="http://schemas.openxmlformats.org/officeDocument/2006/relationships/image" Target="../media/image287.png"/><Relationship Id="rId4" Type="http://schemas.openxmlformats.org/officeDocument/2006/relationships/image" Target="../media/image286.png"/></Relationships>
</file>

<file path=ppt/slides/_rels/slide216.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290.bmp"/></Relationships>
</file>

<file path=ppt/slides/_rels/slide217.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84.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1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293.gif"/><Relationship Id="rId4" Type="http://schemas.openxmlformats.org/officeDocument/2006/relationships/image" Target="../media/image292.png"/></Relationships>
</file>

<file path=ppt/slides/_rels/slide21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8" Type="http://schemas.openxmlformats.org/officeDocument/2006/relationships/slide" Target="slide172.xml"/><Relationship Id="rId13" Type="http://schemas.openxmlformats.org/officeDocument/2006/relationships/slide" Target="slide248.xml"/><Relationship Id="rId3" Type="http://schemas.openxmlformats.org/officeDocument/2006/relationships/slide" Target="slide134.xml"/><Relationship Id="rId7" Type="http://schemas.openxmlformats.org/officeDocument/2006/relationships/slide" Target="slide165.xml"/><Relationship Id="rId12" Type="http://schemas.openxmlformats.org/officeDocument/2006/relationships/slide" Target="slide190.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54.xml"/><Relationship Id="rId11" Type="http://schemas.openxmlformats.org/officeDocument/2006/relationships/slide" Target="slide179.xml"/><Relationship Id="rId5" Type="http://schemas.openxmlformats.org/officeDocument/2006/relationships/slide" Target="slide150.xml"/><Relationship Id="rId10" Type="http://schemas.openxmlformats.org/officeDocument/2006/relationships/slide" Target="slide72.xml"/><Relationship Id="rId4" Type="http://schemas.openxmlformats.org/officeDocument/2006/relationships/slide" Target="slide144.xml"/><Relationship Id="rId9" Type="http://schemas.openxmlformats.org/officeDocument/2006/relationships/slide" Target="slide68.xml"/><Relationship Id="rId14" Type="http://schemas.openxmlformats.org/officeDocument/2006/relationships/slide" Target="slide284.xml"/></Relationships>
</file>

<file path=ppt/slides/_rels/slide220.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296.png"/><Relationship Id="rId4" Type="http://schemas.openxmlformats.org/officeDocument/2006/relationships/image" Target="../media/image295.png"/></Relationships>
</file>

<file path=ppt/slides/_rels/slide221.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00.bmp"/><Relationship Id="rId5" Type="http://schemas.openxmlformats.org/officeDocument/2006/relationships/image" Target="../media/image299.png"/><Relationship Id="rId4" Type="http://schemas.openxmlformats.org/officeDocument/2006/relationships/image" Target="../media/image298.bmp"/></Relationships>
</file>

<file path=ppt/slides/_rels/slide22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302.png"/></Relationships>
</file>

<file path=ppt/slides/_rels/slide223.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305.png"/><Relationship Id="rId4" Type="http://schemas.openxmlformats.org/officeDocument/2006/relationships/image" Target="../media/image304.png"/></Relationships>
</file>

<file path=ppt/slides/_rels/slide224.xml.rels><?xml version="1.0" encoding="UTF-8" standalone="yes"?>
<Relationships xmlns="http://schemas.openxmlformats.org/package/2006/relationships"><Relationship Id="rId3" Type="http://schemas.openxmlformats.org/officeDocument/2006/relationships/image" Target="../media/image306.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308.png"/><Relationship Id="rId4" Type="http://schemas.openxmlformats.org/officeDocument/2006/relationships/image" Target="../media/image307.png"/></Relationships>
</file>

<file path=ppt/slides/_rels/slide225.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84.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7.xml.rels><?xml version="1.0" encoding="UTF-8" standalone="yes"?>
<Relationships xmlns="http://schemas.openxmlformats.org/package/2006/relationships"><Relationship Id="rId3" Type="http://schemas.openxmlformats.org/officeDocument/2006/relationships/image" Target="../media/image309.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311.png"/><Relationship Id="rId4" Type="http://schemas.openxmlformats.org/officeDocument/2006/relationships/image" Target="../media/image310.png"/></Relationships>
</file>

<file path=ppt/slides/_rels/slide228.xml.rels><?xml version="1.0" encoding="UTF-8" standalone="yes"?>
<Relationships xmlns="http://schemas.openxmlformats.org/package/2006/relationships"><Relationship Id="rId3" Type="http://schemas.openxmlformats.org/officeDocument/2006/relationships/image" Target="../media/image312.pn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15.gif"/><Relationship Id="rId5" Type="http://schemas.openxmlformats.org/officeDocument/2006/relationships/image" Target="../media/image314.bmp"/><Relationship Id="rId4" Type="http://schemas.openxmlformats.org/officeDocument/2006/relationships/image" Target="../media/image313.bmp"/></Relationships>
</file>

<file path=ppt/slides/_rels/slide22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16.bmp"/><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bmp"/><Relationship Id="rId4" Type="http://schemas.openxmlformats.org/officeDocument/2006/relationships/image" Target="../media/image317.bmp"/></Relationships>
</file>

<file path=ppt/slides/_rels/slide231.xml.rels><?xml version="1.0" encoding="UTF-8" standalone="yes"?>
<Relationships xmlns="http://schemas.openxmlformats.org/package/2006/relationships"><Relationship Id="rId3" Type="http://schemas.openxmlformats.org/officeDocument/2006/relationships/image" Target="../media/image320.bmp"/><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321.png"/></Relationships>
</file>

<file path=ppt/slides/_rels/slide23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 Target="slide177.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233.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slide" Target="slide177.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324.png"/></Relationships>
</file>

<file path=ppt/slides/_rels/slide234.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84.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5.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316.bmp"/><Relationship Id="rId7" Type="http://schemas.openxmlformats.org/officeDocument/2006/relationships/image" Target="../media/image328.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27.bmp"/><Relationship Id="rId5" Type="http://schemas.openxmlformats.org/officeDocument/2006/relationships/image" Target="../media/image326.png"/><Relationship Id="rId4" Type="http://schemas.openxmlformats.org/officeDocument/2006/relationships/image" Target="../media/image325.png"/></Relationships>
</file>

<file path=ppt/slides/_rels/slide236.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37.xml.rels><?xml version="1.0" encoding="UTF-8" standalone="yes"?>
<Relationships xmlns="http://schemas.openxmlformats.org/package/2006/relationships"><Relationship Id="rId8" Type="http://schemas.openxmlformats.org/officeDocument/2006/relationships/image" Target="../media/image334.bmp"/><Relationship Id="rId3" Type="http://schemas.openxmlformats.org/officeDocument/2006/relationships/image" Target="../media/image329.png"/><Relationship Id="rId7" Type="http://schemas.openxmlformats.org/officeDocument/2006/relationships/image" Target="../media/image333.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32.bmp"/><Relationship Id="rId5" Type="http://schemas.openxmlformats.org/officeDocument/2006/relationships/image" Target="../media/image331.bmp"/><Relationship Id="rId4" Type="http://schemas.openxmlformats.org/officeDocument/2006/relationships/image" Target="../media/image330.png"/><Relationship Id="rId9" Type="http://schemas.openxmlformats.org/officeDocument/2006/relationships/slide" Target="slide284.xml"/></Relationships>
</file>

<file path=ppt/slides/_rels/slide238.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335.bmp"/><Relationship Id="rId7" Type="http://schemas.openxmlformats.org/officeDocument/2006/relationships/image" Target="../media/image339.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38.bmp"/><Relationship Id="rId5" Type="http://schemas.openxmlformats.org/officeDocument/2006/relationships/image" Target="../media/image337.bmp"/><Relationship Id="rId4" Type="http://schemas.openxmlformats.org/officeDocument/2006/relationships/image" Target="../media/image336.bmp"/></Relationships>
</file>

<file path=ppt/slides/_rels/slide239.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84.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40.xml.rels><?xml version="1.0" encoding="UTF-8" standalone="yes"?>
<Relationships xmlns="http://schemas.openxmlformats.org/package/2006/relationships"><Relationship Id="rId8" Type="http://schemas.openxmlformats.org/officeDocument/2006/relationships/image" Target="../media/image345.gif"/><Relationship Id="rId3" Type="http://schemas.openxmlformats.org/officeDocument/2006/relationships/image" Target="../media/image340.bmp"/><Relationship Id="rId7" Type="http://schemas.openxmlformats.org/officeDocument/2006/relationships/image" Target="../media/image344.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43.bmp"/><Relationship Id="rId5" Type="http://schemas.openxmlformats.org/officeDocument/2006/relationships/image" Target="../media/image342.bmp"/><Relationship Id="rId4" Type="http://schemas.openxmlformats.org/officeDocument/2006/relationships/image" Target="../media/image341.bmp"/><Relationship Id="rId9" Type="http://schemas.openxmlformats.org/officeDocument/2006/relationships/slide" Target="slide284.xml"/></Relationships>
</file>

<file path=ppt/slides/_rels/slide241.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348.bmp"/><Relationship Id="rId4" Type="http://schemas.openxmlformats.org/officeDocument/2006/relationships/image" Target="../media/image347.bmp"/></Relationships>
</file>

<file path=ppt/slides/_rels/slide242.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slide" Target="slide284.xml"/><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3.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hyperlink" Target="mailto:test01@10.10.1.14" TargetMode="External"/><Relationship Id="rId7" Type="http://schemas.openxmlformats.org/officeDocument/2006/relationships/image" Target="../media/image352.bmp"/><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png"/><Relationship Id="rId4" Type="http://schemas.openxmlformats.org/officeDocument/2006/relationships/image" Target="../media/image349.png"/></Relationships>
</file>

<file path=ppt/slides/_rels/slide244.xml.rels><?xml version="1.0" encoding="UTF-8" standalone="yes"?>
<Relationships xmlns="http://schemas.openxmlformats.org/package/2006/relationships"><Relationship Id="rId3" Type="http://schemas.openxmlformats.org/officeDocument/2006/relationships/slide" Target="slide177.xml"/><Relationship Id="rId7" Type="http://schemas.openxmlformats.org/officeDocument/2006/relationships/slide" Target="slide284.xml"/><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45.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slide" Target="slide177.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355.bmp"/><Relationship Id="rId4" Type="http://schemas.openxmlformats.org/officeDocument/2006/relationships/image" Target="../media/image354.bmp"/></Relationships>
</file>

<file path=ppt/slides/_rels/slide246.xml.rels><?xml version="1.0" encoding="UTF-8" standalone="yes"?>
<Relationships xmlns="http://schemas.openxmlformats.org/package/2006/relationships"><Relationship Id="rId3" Type="http://schemas.openxmlformats.org/officeDocument/2006/relationships/slide" Target="slide248.xml"/><Relationship Id="rId2" Type="http://schemas.openxmlformats.org/officeDocument/2006/relationships/slide" Target="slide247.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slide" Target="slide176.xml"/></Relationships>
</file>

<file path=ppt/slides/_rels/slide247.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slide" Target="slide246.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24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284.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slide" Target="slide246.xml"/><Relationship Id="rId4" Type="http://schemas.openxmlformats.org/officeDocument/2006/relationships/image" Target="../media/image104.png"/></Relationships>
</file>

<file path=ppt/slides/_rels/slide249.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57.png"/><Relationship Id="rId7" Type="http://schemas.openxmlformats.org/officeDocument/2006/relationships/image" Target="../media/image360.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slide" Target="slide284.xml"/><Relationship Id="rId9" Type="http://schemas.openxmlformats.org/officeDocument/2006/relationships/image" Target="../media/image362.png"/></Relationships>
</file>

<file path=ppt/slides/_rels/slide25.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50.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slide" Target="slide284.xml"/><Relationship Id="rId7" Type="http://schemas.openxmlformats.org/officeDocument/2006/relationships/image" Target="../media/image366.png"/><Relationship Id="rId2" Type="http://schemas.openxmlformats.org/officeDocument/2006/relationships/slide" Target="slide246.xml"/><Relationship Id="rId1" Type="http://schemas.openxmlformats.org/officeDocument/2006/relationships/slideLayout" Target="../slideLayouts/slideLayout2.xml"/><Relationship Id="rId6" Type="http://schemas.openxmlformats.org/officeDocument/2006/relationships/image" Target="../media/image365.png"/><Relationship Id="rId5" Type="http://schemas.openxmlformats.org/officeDocument/2006/relationships/image" Target="../media/image364.png"/><Relationship Id="rId4" Type="http://schemas.openxmlformats.org/officeDocument/2006/relationships/image" Target="../media/image363.png"/></Relationships>
</file>

<file path=ppt/slides/_rels/slide25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46.xml"/><Relationship Id="rId1" Type="http://schemas.openxmlformats.org/officeDocument/2006/relationships/slideLayout" Target="../slideLayouts/slideLayout2.xml"/><Relationship Id="rId5" Type="http://schemas.openxmlformats.org/officeDocument/2006/relationships/image" Target="../media/image369.png"/><Relationship Id="rId4" Type="http://schemas.openxmlformats.org/officeDocument/2006/relationships/image" Target="../media/image368.png"/></Relationships>
</file>

<file path=ppt/slides/_rels/slide25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46.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46.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slide" Target="slide225.xml"/></Relationships>
</file>

<file path=ppt/slides/_rels/slide25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slide" Target="slide254.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256.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284.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image" Target="../media/image101.jpeg"/><Relationship Id="rId4" Type="http://schemas.openxmlformats.org/officeDocument/2006/relationships/image" Target="../media/image104.png"/></Relationships>
</file>

<file path=ppt/slides/_rels/slide257.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54.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84.xml"/><Relationship Id="rId2" Type="http://schemas.openxmlformats.org/officeDocument/2006/relationships/slide" Target="slide225.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59.xml.rels><?xml version="1.0" encoding="UTF-8" standalone="yes"?>
<Relationships xmlns="http://schemas.openxmlformats.org/package/2006/relationships"><Relationship Id="rId3" Type="http://schemas.openxmlformats.org/officeDocument/2006/relationships/slide" Target="slide225.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26.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7.xml"/><Relationship Id="rId7" Type="http://schemas.openxmlformats.org/officeDocument/2006/relationships/slide" Target="slide3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0.xml"/><Relationship Id="rId4" Type="http://schemas.openxmlformats.org/officeDocument/2006/relationships/slide" Target="slide29.xml"/><Relationship Id="rId9" Type="http://schemas.openxmlformats.org/officeDocument/2006/relationships/slide" Target="slide284.xml"/></Relationships>
</file>

<file path=ppt/slides/_rels/slide260.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25.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75.xml"/><Relationship Id="rId1" Type="http://schemas.openxmlformats.org/officeDocument/2006/relationships/slideLayout" Target="../slideLayouts/slideLayout2.xml"/><Relationship Id="rId4" Type="http://schemas.openxmlformats.org/officeDocument/2006/relationships/slide" Target="slide264.xml"/></Relationships>
</file>

<file path=ppt/slides/_rels/slide26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65.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67.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69.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84.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7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7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75.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77.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79.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284.xml"/><Relationship Id="rId7" Type="http://schemas.openxmlformats.org/officeDocument/2006/relationships/image" Target="../media/image42.png"/><Relationship Id="rId2" Type="http://schemas.openxmlformats.org/officeDocument/2006/relationships/slide" Target="slide22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80.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175.xml"/><Relationship Id="rId1" Type="http://schemas.openxmlformats.org/officeDocument/2006/relationships/slideLayout" Target="../slideLayouts/slideLayout2.xml"/><Relationship Id="rId4" Type="http://schemas.openxmlformats.org/officeDocument/2006/relationships/slide" Target="slide281.xml"/></Relationships>
</file>

<file path=ppt/slides/_rels/slide28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84.xml"/><Relationship Id="rId2" Type="http://schemas.openxmlformats.org/officeDocument/2006/relationships/slide" Target="slide280.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4.png"/><Relationship Id="rId4" Type="http://schemas.openxmlformats.org/officeDocument/2006/relationships/image" Target="../media/image103.png"/></Relationships>
</file>

<file path=ppt/slides/_rels/slide28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80.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46.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54.xml"/><Relationship Id="rId5" Type="http://schemas.openxmlformats.org/officeDocument/2006/relationships/slide" Target="slide246.xml"/><Relationship Id="rId4" Type="http://schemas.openxmlformats.org/officeDocument/2006/relationships/slide" Target="slide177.xml"/><Relationship Id="rId9" Type="http://schemas.openxmlformats.org/officeDocument/2006/relationships/slide" Target="slide45.xml"/></Relationships>
</file>

<file path=ppt/slides/_rels/slide285.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86.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8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287.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71.jpeg"/><Relationship Id="rId5" Type="http://schemas.openxmlformats.org/officeDocument/2006/relationships/slide" Target="slide284.xml"/><Relationship Id="rId4" Type="http://schemas.openxmlformats.org/officeDocument/2006/relationships/hyperlink" Target="http://www.kocw.net/home/search/kemView.do?kemId=978503" TargetMode="External"/></Relationships>
</file>

<file path=ppt/slides/_rels/slide288.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46.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37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slide" Target="slide284.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84.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slide" Target="slide284.xml"/></Relationships>
</file>

<file path=ppt/slides/_rels/slide32.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slide" Target="slide284.xml"/><Relationship Id="rId5" Type="http://schemas.openxmlformats.org/officeDocument/2006/relationships/image" Target="../media/image63.png"/><Relationship Id="rId10" Type="http://schemas.openxmlformats.org/officeDocument/2006/relationships/slide" Target="slide26.xml"/><Relationship Id="rId4" Type="http://schemas.openxmlformats.org/officeDocument/2006/relationships/image" Target="../media/image62.pn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slide" Target="slide26.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3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37.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284.xml"/></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6.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 Target="slide284.xml"/></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 Target="slide26.xml"/><Relationship Id="rId7" Type="http://schemas.openxmlformats.org/officeDocument/2006/relationships/image" Target="../media/image80.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slide" Target="slide284.xml"/><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40.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slide" Target="slide284.xml"/><Relationship Id="rId7" Type="http://schemas.openxmlformats.org/officeDocument/2006/relationships/image" Target="../media/image90.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53.xml"/><Relationship Id="rId3" Type="http://schemas.openxmlformats.org/officeDocument/2006/relationships/slide" Target="slide54.xml"/><Relationship Id="rId7" Type="http://schemas.openxmlformats.org/officeDocument/2006/relationships/slide" Target="slide132.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85.xml"/><Relationship Id="rId10" Type="http://schemas.openxmlformats.org/officeDocument/2006/relationships/slide" Target="slide284.xml"/><Relationship Id="rId4" Type="http://schemas.openxmlformats.org/officeDocument/2006/relationships/slide" Target="slide67.xml"/><Relationship Id="rId9" Type="http://schemas.openxmlformats.org/officeDocument/2006/relationships/slide" Target="slide2.xml"/></Relationships>
</file>

<file path=ppt/slides/_rels/slide46.xml.rels><?xml version="1.0" encoding="UTF-8" standalone="yes"?>
<Relationships xmlns="http://schemas.openxmlformats.org/package/2006/relationships"><Relationship Id="rId8" Type="http://schemas.openxmlformats.org/officeDocument/2006/relationships/slide" Target="slide153.xml"/><Relationship Id="rId3" Type="http://schemas.openxmlformats.org/officeDocument/2006/relationships/slide" Target="slide54.xml"/><Relationship Id="rId7" Type="http://schemas.openxmlformats.org/officeDocument/2006/relationships/slide" Target="slide132.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85.xml"/><Relationship Id="rId10" Type="http://schemas.openxmlformats.org/officeDocument/2006/relationships/slide" Target="slide284.xml"/><Relationship Id="rId4" Type="http://schemas.openxmlformats.org/officeDocument/2006/relationships/slide" Target="slide67.xml"/><Relationship Id="rId9"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3" Type="http://schemas.openxmlformats.org/officeDocument/2006/relationships/slide" Target="slide56.xml"/><Relationship Id="rId7" Type="http://schemas.openxmlformats.org/officeDocument/2006/relationships/slide" Target="slide60.xml"/><Relationship Id="rId12" Type="http://schemas.openxmlformats.org/officeDocument/2006/relationships/slide" Target="slide65.xml"/><Relationship Id="rId2" Type="http://schemas.openxmlformats.org/officeDocument/2006/relationships/slide" Target="slide55.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4.xml"/><Relationship Id="rId5" Type="http://schemas.openxmlformats.org/officeDocument/2006/relationships/slide" Target="slide58.xml"/><Relationship Id="rId15" Type="http://schemas.openxmlformats.org/officeDocument/2006/relationships/slide" Target="slide284.xml"/><Relationship Id="rId10" Type="http://schemas.openxmlformats.org/officeDocument/2006/relationships/slide" Target="slide63.xml"/><Relationship Id="rId4" Type="http://schemas.openxmlformats.org/officeDocument/2006/relationships/slide" Target="slide57.xml"/><Relationship Id="rId9" Type="http://schemas.openxmlformats.org/officeDocument/2006/relationships/slide" Target="slide62.xml"/><Relationship Id="rId14" Type="http://schemas.openxmlformats.org/officeDocument/2006/relationships/slide" Target="slide45.xml"/></Relationships>
</file>

<file path=ppt/slides/_rels/slide55.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65.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slide" Target="slide81.xml"/><Relationship Id="rId3" Type="http://schemas.openxmlformats.org/officeDocument/2006/relationships/slide" Target="slide71.xml"/><Relationship Id="rId7" Type="http://schemas.openxmlformats.org/officeDocument/2006/relationships/slide" Target="slide80.xml"/><Relationship Id="rId2" Type="http://schemas.openxmlformats.org/officeDocument/2006/relationships/slide" Target="slide68.xml"/><Relationship Id="rId1" Type="http://schemas.openxmlformats.org/officeDocument/2006/relationships/slideLayout" Target="../slideLayouts/slideLayout2.xml"/><Relationship Id="rId6" Type="http://schemas.openxmlformats.org/officeDocument/2006/relationships/slide" Target="slide77.xml"/><Relationship Id="rId11" Type="http://schemas.openxmlformats.org/officeDocument/2006/relationships/slide" Target="slide284.xml"/><Relationship Id="rId5" Type="http://schemas.openxmlformats.org/officeDocument/2006/relationships/slide" Target="slide54.xml"/><Relationship Id="rId10" Type="http://schemas.openxmlformats.org/officeDocument/2006/relationships/slide" Target="slide45.xml"/><Relationship Id="rId4" Type="http://schemas.openxmlformats.org/officeDocument/2006/relationships/slide" Target="slide72.xml"/><Relationship Id="rId9" Type="http://schemas.openxmlformats.org/officeDocument/2006/relationships/slide" Target="slide84.xml"/></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67.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69.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7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2.xml"/><Relationship Id="rId5" Type="http://schemas.openxmlformats.org/officeDocument/2006/relationships/slide" Target="slide67.xml"/><Relationship Id="rId4" Type="http://schemas.openxmlformats.org/officeDocument/2006/relationships/slide" Target="slide284.xml"/></Relationships>
</file>

<file path=ppt/slides/_rels/slide73.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67.xml"/><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04.png"/><Relationship Id="rId4" Type="http://schemas.openxmlformats.org/officeDocument/2006/relationships/image" Target="../media/image103.png"/></Relationships>
</file>

<file path=ppt/slides/_rels/slide76.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67.xml"/><Relationship Id="rId4" Type="http://schemas.openxmlformats.org/officeDocument/2006/relationships/slide" Target="slide284.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67.xml"/><Relationship Id="rId4" Type="http://schemas.openxmlformats.org/officeDocument/2006/relationships/slide" Target="slide28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8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slide" Target="slide67.xml"/></Relationships>
</file>

<file path=ppt/slides/_rels/slide8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slide" Target="slide67.xml"/></Relationships>
</file>

<file path=ppt/slides/_rels/slide82.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84.xml"/><Relationship Id="rId1" Type="http://schemas.openxmlformats.org/officeDocument/2006/relationships/slideLayout" Target="../slideLayouts/slideLayout2.xml"/><Relationship Id="rId5" Type="http://schemas.openxmlformats.org/officeDocument/2006/relationships/image" Target="../media/image110.gif"/><Relationship Id="rId4" Type="http://schemas.openxmlformats.org/officeDocument/2006/relationships/image" Target="../media/image109.jpeg"/></Relationships>
</file>

<file path=ppt/slides/_rels/slide83.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84.xml"/><Relationship Id="rId1" Type="http://schemas.openxmlformats.org/officeDocument/2006/relationships/slideLayout" Target="../slideLayouts/slideLayout2.xml"/><Relationship Id="rId5" Type="http://schemas.openxmlformats.org/officeDocument/2006/relationships/slide" Target="slide179.xml"/><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100.xml"/><Relationship Id="rId2" Type="http://schemas.openxmlformats.org/officeDocument/2006/relationships/slide" Target="slide87.xml"/><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slide" Target="slide45.xml"/><Relationship Id="rId4" Type="http://schemas.openxmlformats.org/officeDocument/2006/relationships/slide" Target="slide109.xml"/></Relationships>
</file>

<file path=ppt/slides/_rels/slide86.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 Target="slide85.xml"/><Relationship Id="rId1" Type="http://schemas.openxmlformats.org/officeDocument/2006/relationships/slideLayout" Target="../slideLayouts/slideLayout2.xml"/><Relationship Id="rId5" Type="http://schemas.openxmlformats.org/officeDocument/2006/relationships/slide" Target="slide284.xml"/><Relationship Id="rId4" Type="http://schemas.openxmlformats.org/officeDocument/2006/relationships/image" Target="../media/image113.jpeg"/></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8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01.jpeg"/><Relationship Id="rId4" Type="http://schemas.openxmlformats.org/officeDocument/2006/relationships/image" Target="../media/image104.png"/></Relationships>
</file>

<file path=ppt/slides/_rels/slide89.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 Target="slide225.xml"/><Relationship Id="rId1" Type="http://schemas.openxmlformats.org/officeDocument/2006/relationships/slideLayout" Target="../slideLayouts/slideLayout2.xml"/><Relationship Id="rId4" Type="http://schemas.openxmlformats.org/officeDocument/2006/relationships/slide" Target="slide284.xml"/></Relationships>
</file>

<file path=ppt/slides/_rels/slide91.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2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8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01.jpeg"/><Relationship Id="rId4" Type="http://schemas.openxmlformats.org/officeDocument/2006/relationships/image" Target="../media/image104.png"/></Relationships>
</file>

<file path=ppt/slides/_rels/slide93.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94.xml.rels><?xml version="1.0" encoding="UTF-8" standalone="yes"?>
<Relationships xmlns="http://schemas.openxmlformats.org/package/2006/relationships"><Relationship Id="rId8" Type="http://schemas.openxmlformats.org/officeDocument/2006/relationships/slide" Target="slide284.xml"/><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slide" Target="slide8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95.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slide" Target="slide85.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284.xml"/><Relationship Id="rId5" Type="http://schemas.openxmlformats.org/officeDocument/2006/relationships/image" Target="../media/image101.jpeg"/><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85.xml"/></Relationships>
</file>

<file path=ppt/slides/_rels/slide99.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2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75276282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154407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284869910"/>
              </p:ext>
            </p:extLst>
          </p:nvPr>
        </p:nvGraphicFramePr>
        <p:xfrm>
          <a:off x="1329855" y="1690688"/>
          <a:ext cx="9532293" cy="4676523"/>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5"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820644717"/>
              </p:ext>
            </p:extLst>
          </p:nvPr>
        </p:nvGraphicFramePr>
        <p:xfrm>
          <a:off x="3311001" y="2694101"/>
          <a:ext cx="5569998" cy="2215706"/>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0"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1"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20344</TotalTime>
  <Words>24349</Words>
  <Application>Microsoft Office PowerPoint</Application>
  <PresentationFormat>와이드스크린</PresentationFormat>
  <Paragraphs>5715</Paragraphs>
  <Slides>289</Slides>
  <Notes>0</Notes>
  <HiddenSlides>0</HiddenSlides>
  <MMClips>0</MMClips>
  <ScaleCrop>false</ScaleCrop>
  <HeadingPairs>
    <vt:vector size="6" baseType="variant">
      <vt:variant>
        <vt:lpstr>사용한 글꼴</vt:lpstr>
      </vt:variant>
      <vt:variant>
        <vt:i4>20</vt:i4>
      </vt:variant>
      <vt:variant>
        <vt:lpstr>테마</vt:lpstr>
      </vt:variant>
      <vt:variant>
        <vt:i4>1</vt:i4>
      </vt:variant>
      <vt:variant>
        <vt:lpstr>슬라이드 제목</vt:lpstr>
      </vt:variant>
      <vt:variant>
        <vt:i4>289</vt:i4>
      </vt:variant>
    </vt:vector>
  </HeadingPairs>
  <TitlesOfParts>
    <vt:vector size="310" baseType="lpstr">
      <vt:lpstr>AppleSDGothicNeo</vt:lpstr>
      <vt:lpstr>Helvetica Neue</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현대암호 구현 – RSA 암호</vt:lpstr>
      <vt:lpstr>PowerPoint 프레젠테이션</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624</cp:revision>
  <dcterms:created xsi:type="dcterms:W3CDTF">2021-02-08T02:39:04Z</dcterms:created>
  <dcterms:modified xsi:type="dcterms:W3CDTF">2021-03-25T07:14:13Z</dcterms:modified>
</cp:coreProperties>
</file>